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232" y="2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6B27-1865-AF4C-B2A6-B0627AC2091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76DBD-59BC-0942-9D67-4C9F4E9048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2-12 at 10.58.5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3717231" y="4151201"/>
            <a:ext cx="702369" cy="395399"/>
          </a:xfrm>
          <a:prstGeom prst="straightConnector1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85800" y="5638800"/>
            <a:ext cx="7337223" cy="4331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n>
                  <a:solidFill>
                    <a:schemeClr val="tx1"/>
                  </a:solidFill>
                </a:ln>
              </a:rPr>
              <a:t>www.phschool.com</a:t>
            </a:r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9599" y="4151201"/>
            <a:ext cx="3539067" cy="10219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After </a:t>
            </a:r>
            <a:r>
              <a:rPr lang="en-US" b="1" i="1" u="sng" dirty="0" smtClean="0">
                <a:solidFill>
                  <a:schemeClr val="tx1"/>
                </a:solidFill>
              </a:rPr>
              <a:t>every</a:t>
            </a:r>
            <a:r>
              <a:rPr lang="en-US" dirty="0" smtClean="0">
                <a:solidFill>
                  <a:schemeClr val="tx1"/>
                </a:solidFill>
              </a:rPr>
              <a:t> section, you will find the “Progress Monitoring” Box. Most quiz questions come from these.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Georgetown Law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Jane Aiken</dc:creator>
  <cp:lastModifiedBy>Thomas Hagerty</cp:lastModifiedBy>
  <cp:revision>4</cp:revision>
  <dcterms:created xsi:type="dcterms:W3CDTF">2015-02-12T16:00:41Z</dcterms:created>
  <dcterms:modified xsi:type="dcterms:W3CDTF">2015-02-16T21:49:29Z</dcterms:modified>
</cp:coreProperties>
</file>